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83" r:id="rId16"/>
    <p:sldId id="284" r:id="rId17"/>
    <p:sldId id="285" r:id="rId18"/>
    <p:sldId id="286" r:id="rId19"/>
    <p:sldId id="259" r:id="rId20"/>
    <p:sldId id="260" r:id="rId21"/>
    <p:sldId id="261" r:id="rId22"/>
    <p:sldId id="262" r:id="rId23"/>
    <p:sldId id="263" r:id="rId24"/>
    <p:sldId id="275" r:id="rId25"/>
    <p:sldId id="276" r:id="rId26"/>
    <p:sldId id="289" r:id="rId27"/>
    <p:sldId id="290" r:id="rId28"/>
    <p:sldId id="291" r:id="rId29"/>
    <p:sldId id="292" r:id="rId30"/>
    <p:sldId id="293" r:id="rId31"/>
    <p:sldId id="278" r:id="rId32"/>
    <p:sldId id="279" r:id="rId33"/>
    <p:sldId id="280" r:id="rId34"/>
    <p:sldId id="281" r:id="rId35"/>
    <p:sldId id="282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4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8D0F-A596-4268-88E2-4FBAF2A35275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E1FD32C7-1686-4919-9FEB-1D166DFA95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8D0F-A596-4268-88E2-4FBAF2A35275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D32C7-1686-4919-9FEB-1D166DFA95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8D0F-A596-4268-88E2-4FBAF2A35275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D32C7-1686-4919-9FEB-1D166DFA95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8D0F-A596-4268-88E2-4FBAF2A35275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E1FD32C7-1686-4919-9FEB-1D166DFA95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8D0F-A596-4268-88E2-4FBAF2A35275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D32C7-1686-4919-9FEB-1D166DFA95A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8D0F-A596-4268-88E2-4FBAF2A35275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D32C7-1686-4919-9FEB-1D166DFA95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8D0F-A596-4268-88E2-4FBAF2A35275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E1FD32C7-1686-4919-9FEB-1D166DFA95A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8D0F-A596-4268-88E2-4FBAF2A35275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D32C7-1686-4919-9FEB-1D166DFA95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8D0F-A596-4268-88E2-4FBAF2A35275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D32C7-1686-4919-9FEB-1D166DFA95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8D0F-A596-4268-88E2-4FBAF2A35275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D32C7-1686-4919-9FEB-1D166DFA95A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58D0F-A596-4268-88E2-4FBAF2A35275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D32C7-1686-4919-9FEB-1D166DFA95A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2B58D0F-A596-4268-88E2-4FBAF2A35275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E1FD32C7-1686-4919-9FEB-1D166DFA95A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Extraction  Transformation Loading Process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DWDM Lab 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27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606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272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834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2" descr="mhtml:file://C:\Users\Home\AppData\Local\Temp\Temp1_Filter.zip\Recording_20200831_2156.mht!file:///C:\Users\Home\AppData\Local\Temp\Temp1_Filter.zip\screenshot0005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6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Filter transformation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• Active Transformation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• Used to filter the data or reduce the amount of data.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• Single condition can be applied at a time.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• Filter transformation accepts only two types of data - Boolean (True or False)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• Filter accepts condition satisfied data.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• The false data is rejected or dropped to the bad files. </a:t>
            </a:r>
            <a:r>
              <a:rPr lang="en-US" b="1" dirty="0"/>
              <a:t>(Drawback)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2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3" descr="http://1.bp.blogspot.com/-1aEFKjd9_QY/UijSJq0rD1I/AAAAAAAAD4s/6KooDzXElYA/s640/filter+in+informatic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52800"/>
            <a:ext cx="8001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1213993"/>
            <a:ext cx="523316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Scenario 1: More than on targets.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We can’t combine multiple conditions in one filter 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377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2.bp.blogspot.com/-lfqPBmCOjE8/UijSgu5_whI/AAAAAAAAD40/-rl2S1h2l8k/s640/filter+in+informatic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48000"/>
            <a:ext cx="77724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877671"/>
            <a:ext cx="9144000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Scenario 2: Only one target.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Here we can combine multiple conditions in one filter using logical operators (AND, OR)  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66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" t="8644" r="64158" b="49428"/>
          <a:stretch/>
        </p:blipFill>
        <p:spPr bwMode="auto">
          <a:xfrm>
            <a:off x="0" y="457201"/>
            <a:ext cx="86868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068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" t="19960" r="56896" b="61875"/>
          <a:stretch/>
        </p:blipFill>
        <p:spPr bwMode="auto">
          <a:xfrm>
            <a:off x="152400" y="457200"/>
            <a:ext cx="8686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011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mhtml:file://C:\Users\Home\AppData\Local\Temp\Temp1_Filter.zip\Recording_20200831_2156.mht!file:///C:\Users\Home\AppData\Local\Temp\Temp1_Filter.zip\screenshot0005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117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– Extract data from source .</a:t>
            </a:r>
            <a:r>
              <a:rPr lang="en-US" dirty="0" err="1" smtClean="0"/>
              <a:t>csv</a:t>
            </a:r>
            <a:r>
              <a:rPr lang="en-US" dirty="0" smtClean="0"/>
              <a:t> files</a:t>
            </a:r>
          </a:p>
          <a:p>
            <a:r>
              <a:rPr lang="en-US" dirty="0" smtClean="0"/>
              <a:t>Transform – Use filter , router and expressions </a:t>
            </a:r>
            <a:r>
              <a:rPr lang="en-US" dirty="0" err="1" smtClean="0"/>
              <a:t>transformtions</a:t>
            </a:r>
            <a:r>
              <a:rPr lang="en-US" dirty="0" smtClean="0"/>
              <a:t> , sorter and rank transformations</a:t>
            </a:r>
          </a:p>
          <a:p>
            <a:r>
              <a:rPr lang="en-US" dirty="0" smtClean="0"/>
              <a:t>Load – Load the resultant data into target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70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92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455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10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897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10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676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-135636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71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67150" y="-11430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631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340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442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5" r="1054" b="29583"/>
          <a:stretch/>
        </p:blipFill>
        <p:spPr bwMode="auto">
          <a:xfrm>
            <a:off x="594360" y="213360"/>
            <a:ext cx="6720840" cy="658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888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-19812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780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2200" y="4572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073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3680" y="-50292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473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90800" y="-6096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508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08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589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8400" y="762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600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26"/>
          <a:stretch/>
        </p:blipFill>
        <p:spPr bwMode="auto">
          <a:xfrm>
            <a:off x="838200" y="30480"/>
            <a:ext cx="62484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829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027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7000" y="-609600"/>
            <a:ext cx="15678150" cy="792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369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195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1"/>
          <a:stretch/>
        </p:blipFill>
        <p:spPr bwMode="auto">
          <a:xfrm>
            <a:off x="1905000" y="0"/>
            <a:ext cx="334899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655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823</TotalTime>
  <Words>83</Words>
  <Application>Microsoft Office PowerPoint</Application>
  <PresentationFormat>On-screen Show (4:3)</PresentationFormat>
  <Paragraphs>12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Trek</vt:lpstr>
      <vt:lpstr>Extraction  Transformation Loading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Filter transformation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Extraction  Transformation Loading Process</dc:title>
  <dc:creator>Home</dc:creator>
  <cp:lastModifiedBy>Home</cp:lastModifiedBy>
  <cp:revision>9</cp:revision>
  <dcterms:created xsi:type="dcterms:W3CDTF">2020-09-01T04:14:02Z</dcterms:created>
  <dcterms:modified xsi:type="dcterms:W3CDTF">2020-09-03T04:02:25Z</dcterms:modified>
</cp:coreProperties>
</file>